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F7CBA6-8D1D-4FC0-9F1E-A4D57BDDCF8C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3211898-8593-4CFD-8380-1D7DCA474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5720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Position Mr. Curser on the small slide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Right click  your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mouse</a:t>
            </a:r>
          </a:p>
          <a:p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Select the “add slide” option 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53340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ADDING SLIDES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184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</TotalTime>
  <Words>21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slides</dc:title>
  <dc:creator>Chosen Son</dc:creator>
  <dc:description/>
  <cp:lastModifiedBy>Chosen Son</cp:lastModifiedBy>
  <cp:revision>3</cp:revision>
  <dcterms:created xsi:type="dcterms:W3CDTF">2010-04-08T03:28:41Z</dcterms:created>
  <dcterms:modified xsi:type="dcterms:W3CDTF">2010-04-08T03:55:47Z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adding slides</vt:lpwstr>
  </property>
  <property fmtid="{D5CDD505-2E9C-101B-9397-08002B2CF9AE}" pid="3" name="SlideDescription">
    <vt:lpwstr/>
  </property>
</Properties>
</file>