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↓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914400"/>
            <a:ext cx="7448208" cy="5562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Down Arrow 6"/>
          <p:cNvSpPr/>
          <p:nvPr/>
        </p:nvSpPr>
        <p:spPr>
          <a:xfrm>
            <a:off x="1371600" y="1905000"/>
            <a:ext cx="789432" cy="9906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1087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1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4|1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19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Module</vt:lpstr>
      <vt:lpstr>↓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adding slides</dc:title>
  <dc:creator>Chosen Son</dc:creator>
  <dc:description>↓</dc:description>
  <cp:lastModifiedBy>Chosen Son</cp:lastModifiedBy>
  <cp:revision>3</cp:revision>
  <dcterms:created xsi:type="dcterms:W3CDTF">2010-04-08T03:28:41Z</dcterms:created>
  <dcterms:modified xsi:type="dcterms:W3CDTF">2010-04-08T03:55:47Z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adding slides</vt:lpwstr>
  </property>
  <property fmtid="{D5CDD505-2E9C-101B-9397-08002B2CF9AE}" pid="3" name="SlideDescription">
    <vt:lpwstr>↓</vt:lpwstr>
  </property>
</Properties>
</file>