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32" r:id="rId2"/>
  </p:sldMasterIdLst>
  <p:sldIdLst>
    <p:sldId id="257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572000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Position Mr. Curser on the small slide</a:t>
            </a:r>
          </a:p>
          <a:p>
            <a:endParaRPr lang="en-US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36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Right </a:t>
            </a:r>
            <a:r>
              <a:rPr lang="en-US" sz="36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click  your 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mouse</a:t>
            </a:r>
          </a:p>
          <a:p>
            <a:endParaRPr lang="en-US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Select the “add slide” option </a:t>
            </a:r>
            <a:endParaRPr lang="en-US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533400"/>
            <a:ext cx="7848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ADDING SLIDES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1184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↓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914400"/>
            <a:ext cx="7448208" cy="5562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Down Arrow 6"/>
          <p:cNvSpPr/>
          <p:nvPr/>
        </p:nvSpPr>
        <p:spPr>
          <a:xfrm>
            <a:off x="1371600" y="1905000"/>
            <a:ext cx="789432" cy="9906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08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1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|1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19</TotalTime>
  <Words>22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Module</vt:lpstr>
      <vt:lpstr>Metro</vt:lpstr>
      <vt:lpstr>Slide 1</vt:lpstr>
      <vt:lpstr>↓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↓</dc:title>
  <dc:creator>Chosen Son</dc:creator>
  <cp:lastModifiedBy>Chosen Son</cp:lastModifiedBy>
  <cp:revision>3</cp:revision>
  <dcterms:created xsi:type="dcterms:W3CDTF">2010-04-08T03:28:41Z</dcterms:created>
  <dcterms:modified xsi:type="dcterms:W3CDTF">2010-04-08T03:51:11Z</dcterms:modified>
</cp:coreProperties>
</file>